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3" r:id="rId1"/>
  </p:sldMasterIdLst>
  <p:notesMasterIdLst>
    <p:notesMasterId r:id="rId2"/>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2787-0673-4784-B1B4-DA8829A55E00}">
  <a:tblStyle styleId="{C7D92787-0673-4784-B1B4-DA8829A55E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2491" autoAdjust="0"/>
    <p:restoredTop sz="94609"/>
  </p:normalViewPr>
  <p:slideViewPr>
    <p:cSldViewPr snapToGrid="0">
      <p:cViewPr varScale="1">
        <p:scale>
          <a:sx n="158" d="100"/>
          <a:sy n="158" d="100"/>
        </p:scale>
        <p:origin x="60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notesMaster" Target="notesMasters/notesMaster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presProps" Target="presProp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viewProps" Target="viewProp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theme" Target="theme/theme1.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 Type="http://schemas.openxmlformats.org/officeDocument/2006/relationships/tableStyles" Target="tableStyles.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a:prstGeom prst="rect">
            <a:avLst/>
          </a:prstGeom>
        </p:spPr>
        <p:txBody>
          <a:bodyPr bIns="0" anchor="b">
            <a:normAutofit/>
          </a:bodyPr>
          <a:lstStyle>
            <a:lvl1pPr algn="l">
              <a:defRPr sz="4950"/>
            </a:lvl1pPr>
          </a:lstStyle>
          <a:p>
            <a:r>
              <a:rPr lang="en-GB"/>
              <a:t>Click to edit Master title style</a:t>
            </a:r>
            <a:endParaRPr lang="en-US" dirty="0"/>
          </a:p>
        </p:txBody>
      </p:sp>
      <p:sp>
        <p:nvSpPr>
          <p:cNvPr id="3" name="Subtitle 2"/>
          <p:cNvSpPr>
            <a:spLocks noGrp="1"/>
          </p:cNvSpPr>
          <p:nvPr>
            <p:ph type="subTitle" idx="1"/>
          </p:nvPr>
        </p:nvSpPr>
        <p:spPr>
          <a:xfrm>
            <a:off x="1813335" y="2648403"/>
            <a:ext cx="6477804" cy="733216"/>
          </a:xfrm>
          <a:prstGeom prst="rect">
            <a:avLst/>
          </a:prstGeo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AB3A824-1A51-4B26-AD58-A6D8E14F6C04}" type="datetimeFigureOut">
              <a:rPr lang="en-US" smtClean="0"/>
              <a:t>7/29/24</a:t>
            </a:fld>
            <a:endParaRPr lang="en-US" dirty="0"/>
          </a:p>
        </p:txBody>
      </p:sp>
      <p:sp>
        <p:nvSpPr>
          <p:cNvPr id="5" name="Footer Placeholder 4"/>
          <p:cNvSpPr>
            <a:spLocks noGrp="1"/>
          </p:cNvSpPr>
          <p:nvPr>
            <p:ph type="ftr" sz="quarter" idx="11"/>
          </p:nvPr>
        </p:nvSpPr>
        <p:spPr>
          <a:xfrm>
            <a:off x="1812376" y="246981"/>
            <a:ext cx="3730436"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1078249"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48497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088685" y="1511799"/>
            <a:ext cx="7202456" cy="258796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857E33E-8B18-4087-B112-809917729534}"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84251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a:prstGeom prst="rect">
            <a:avLst/>
          </a:prstGeo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3FFE419-2371-464F-8239-3959401C3561}"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10133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1088685" y="1511799"/>
            <a:ext cx="7202456" cy="2587960"/>
          </a:xfrm>
          <a:prstGeom prst="rect">
            <a:avLst/>
          </a:prstGeo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7D162C4-EDD9-4389-A98B-B87ECEA2A816}"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38032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a:prstGeom prst="rect">
            <a:avLst/>
          </a:prstGeom>
        </p:spPr>
        <p:txBody>
          <a:bodyPr anchor="b">
            <a:normAutofit/>
          </a:bodyPr>
          <a:lstStyle>
            <a:lvl1pPr algn="l">
              <a:defRPr sz="2700"/>
            </a:lvl1pPr>
          </a:lstStyle>
          <a:p>
            <a:r>
              <a:rPr lang="en-GB"/>
              <a:t>Click to edit Master title style</a:t>
            </a:r>
            <a:endParaRPr lang="en-US" dirty="0"/>
          </a:p>
        </p:txBody>
      </p:sp>
      <p:sp>
        <p:nvSpPr>
          <p:cNvPr id="3" name="Text Placeholder 2"/>
          <p:cNvSpPr>
            <a:spLocks noGrp="1"/>
          </p:cNvSpPr>
          <p:nvPr>
            <p:ph type="body" idx="1"/>
          </p:nvPr>
        </p:nvSpPr>
        <p:spPr>
          <a:xfrm>
            <a:off x="1090679" y="2854647"/>
            <a:ext cx="6472835" cy="759697"/>
          </a:xfrm>
          <a:prstGeom prst="rect">
            <a:avLst/>
          </a:prstGeo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3E5059C3-6A89-4494-99FF-5A4D6FFD50EB}"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040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1085498" y="1508159"/>
            <a:ext cx="3483864" cy="258644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10328" y="1513007"/>
            <a:ext cx="3483864" cy="258114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CA954B2F-12DE-47F5-8894-472B206D2E1E}" type="datetimeFigureOut">
              <a:rPr lang="en-US" smtClean="0"/>
              <a:t>7/29/24</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12108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a:prstGeom prst="rect">
            <a:avLst/>
          </a:prstGeom>
        </p:spPr>
        <p:txBody>
          <a:bodyPr/>
          <a:lstStyle/>
          <a:p>
            <a:r>
              <a:rPr lang="en-GB"/>
              <a:t>Click to edit Master title style</a:t>
            </a:r>
            <a:endParaRPr lang="en-US" dirty="0"/>
          </a:p>
        </p:txBody>
      </p:sp>
      <p:sp>
        <p:nvSpPr>
          <p:cNvPr id="3" name="Text Placeholder 2"/>
          <p:cNvSpPr>
            <a:spLocks noGrp="1"/>
          </p:cNvSpPr>
          <p:nvPr>
            <p:ph type="body" idx="1"/>
          </p:nvPr>
        </p:nvSpPr>
        <p:spPr>
          <a:xfrm>
            <a:off x="1085393" y="1514662"/>
            <a:ext cx="3483864" cy="601457"/>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085393" y="2118202"/>
            <a:ext cx="3483864" cy="198334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09272" y="1517253"/>
            <a:ext cx="3483864" cy="601678"/>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09272" y="2116119"/>
            <a:ext cx="3483864" cy="197802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5665604" y="247778"/>
            <a:ext cx="2625536" cy="231901"/>
          </a:xfrm>
          <a:prstGeom prst="rect">
            <a:avLst/>
          </a:prstGeom>
        </p:spPr>
        <p:txBody>
          <a:bodyPr/>
          <a:lstStyle/>
          <a:p>
            <a:fld id="{3CBC1C18-307B-4F68-A007-B5B542270E8D}" type="datetimeFigureOut">
              <a:rPr lang="en-US" smtClean="0"/>
              <a:t>7/29/24</a:t>
            </a:fld>
            <a:endParaRPr lang="en-US" dirty="0"/>
          </a:p>
        </p:txBody>
      </p:sp>
      <p:sp>
        <p:nvSpPr>
          <p:cNvPr id="8" name="Footer Placeholder 7"/>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pPr/>
              <a:t>‹#›</a:t>
            </a:fld>
            <a:endParaRPr lang="en-US" dirty="0"/>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0469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a:xfrm>
            <a:off x="5665604" y="247778"/>
            <a:ext cx="2625536" cy="231901"/>
          </a:xfrm>
          <a:prstGeom prst="rect">
            <a:avLst/>
          </a:prstGeom>
        </p:spPr>
        <p:txBody>
          <a:bodyPr/>
          <a:lstStyle/>
          <a:p>
            <a:fld id="{1FAF3416-4057-4DAA-829D-4CA07428D088}" type="datetimeFigureOut">
              <a:rPr lang="en-US" smtClean="0"/>
              <a:t>7/29/24</a:t>
            </a:fld>
            <a:endParaRPr lang="en-US" dirty="0"/>
          </a:p>
        </p:txBody>
      </p:sp>
      <p:sp>
        <p:nvSpPr>
          <p:cNvPr id="4" name="Footer Placeholder 3"/>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5" name="Slide Number Placeholder 4"/>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0669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665604" y="247778"/>
            <a:ext cx="2625536" cy="231901"/>
          </a:xfrm>
          <a:prstGeom prst="rect">
            <a:avLst/>
          </a:prstGeom>
        </p:spPr>
        <p:txBody>
          <a:bodyPr/>
          <a:lstStyle/>
          <a:p>
            <a:fld id="{921D9284-D300-4297-87F7-E791DCC15DB1}" type="datetimeFigureOut">
              <a:rPr lang="en-US" smtClean="0"/>
              <a:t>7/29/24</a:t>
            </a:fld>
            <a:endParaRPr lang="en-US" dirty="0"/>
          </a:p>
        </p:txBody>
      </p:sp>
      <p:sp>
        <p:nvSpPr>
          <p:cNvPr id="3" name="Footer Placeholder 2"/>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52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a:prstGeom prst="rect">
            <a:avLst/>
          </a:prstGeom>
        </p:spPr>
        <p:txBody>
          <a:bodyPr anchor="b">
            <a:normAutofit/>
          </a:bodyPr>
          <a:lstStyle>
            <a:lvl1pPr algn="l">
              <a:defRPr sz="1800"/>
            </a:lvl1pPr>
          </a:lstStyle>
          <a:p>
            <a:r>
              <a:rPr lang="en-GB"/>
              <a:t>Click to edit Master title style</a:t>
            </a:r>
            <a:endParaRPr lang="en-US" dirty="0"/>
          </a:p>
        </p:txBody>
      </p:sp>
      <p:sp>
        <p:nvSpPr>
          <p:cNvPr id="3" name="Content Placeholder 2"/>
          <p:cNvSpPr>
            <a:spLocks noGrp="1"/>
          </p:cNvSpPr>
          <p:nvPr>
            <p:ph idx="1"/>
          </p:nvPr>
        </p:nvSpPr>
        <p:spPr>
          <a:xfrm>
            <a:off x="3782785" y="599230"/>
            <a:ext cx="4509353" cy="3494120"/>
          </a:xfrm>
          <a:prstGeom prst="rect">
            <a:avLst/>
          </a:prstGeo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83503" y="2404119"/>
            <a:ext cx="2456260" cy="1686136"/>
          </a:xfrm>
          <a:prstGeom prst="rect">
            <a:avLst/>
          </a:prstGeo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37D525BB-DA17-4BA0-B3C8-3AC3ABC827E6}" type="datetimeFigureOut">
              <a:rPr lang="en-US" smtClean="0"/>
              <a:t>7/29/24</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46546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a:prstGeom prst="rect">
            <a:avLst/>
          </a:prstGeo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prstGeom prst="rect">
            <a:avLst/>
          </a:prstGeo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1087747" y="2359494"/>
            <a:ext cx="4143303" cy="1502807"/>
          </a:xfrm>
          <a:prstGeom prst="rect">
            <a:avLst/>
          </a:prstGeo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1085537" y="4102393"/>
            <a:ext cx="4145513" cy="240092"/>
          </a:xfrm>
          <a:prstGeom prst="rect">
            <a:avLst/>
          </a:prstGeom>
        </p:spPr>
        <p:txBody>
          <a:bodyPr/>
          <a:lstStyle>
            <a:lvl1pPr algn="l">
              <a:defRPr/>
            </a:lvl1pPr>
          </a:lstStyle>
          <a:p>
            <a:fld id="{B16C4C9A-3960-41CF-A4E9-2A8FB932454B}" type="datetimeFigureOut">
              <a:rPr lang="en-US" smtClean="0"/>
              <a:t>7/29/24</a:t>
            </a:fld>
            <a:endParaRPr lang="en-US" dirty="0"/>
          </a:p>
        </p:txBody>
      </p:sp>
      <p:sp>
        <p:nvSpPr>
          <p:cNvPr id="6" name="Footer Placeholder 5"/>
          <p:cNvSpPr>
            <a:spLocks noGrp="1"/>
          </p:cNvSpPr>
          <p:nvPr>
            <p:ph type="ftr" sz="quarter" idx="11"/>
          </p:nvPr>
        </p:nvSpPr>
        <p:spPr>
          <a:xfrm>
            <a:off x="1085537" y="238981"/>
            <a:ext cx="4155753" cy="240698"/>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96102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1511799"/>
            <a:ext cx="9144000" cy="330243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814255"/>
            <a:ext cx="9144000" cy="557213"/>
          </a:xfrm>
          <a:prstGeom prst="rect">
            <a:avLst/>
          </a:prstGeom>
        </p:spPr>
      </p:pic>
    </p:spTree>
    <p:extLst>
      <p:ext uri="{BB962C8B-B14F-4D97-AF65-F5344CB8AC3E}">
        <p14:creationId xmlns:p14="http://schemas.microsoft.com/office/powerpoint/2010/main" val="592853057"/>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9144000" cy="51435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914400" y="257175"/>
            <a:ext cx="7315200" cy="257175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914400" y="771525"/>
            <a:ext cx="7315200" cy="2571750"/>
          </a:xfrm>
          <a:prstGeom prst="rect">
            <a:avLst/>
          </a:prstGeom>
          <a:noFill/>
        </p:spPr>
        <p:txBody>
          <a:bodyPr wrap="square">
            <a:spAutoFit/>
          </a:bodyPr>
          <a:lstStyle/>
          <a:p>
            <a:pPr algn="ctr">
              <a:defRPr sz="2300" b="1" i="0" u="none">
                <a:solidFill>
                  <a:srgbClr val="000000"/>
                </a:solidFill>
              </a:defRPr>
            </a:pPr>
            <a:r>
              <a:t>Welcome to Our English Service</a:t>
            </a:r>
            <a:br/>
            <a:r>
              <a:t>12.01.2025</a:t>
            </a:r>
          </a:p>
        </p:txBody>
      </p:sp>
      <p:sp>
        <p:nvSpPr>
          <p:cNvPr id="5" name="TextBox 4"/>
          <p:cNvSpPr txBox="1"/>
          <p:nvPr/>
        </p:nvSpPr>
        <p:spPr>
          <a:xfrm>
            <a:off x="914400" y="1800225"/>
            <a:ext cx="7315200" cy="257175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914400" y="2057400"/>
            <a:ext cx="7315200" cy="257175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914400" y="2057400"/>
            <a:ext cx="7315200" cy="2571750"/>
          </a:xfrm>
          <a:prstGeom prst="rect">
            <a:avLst/>
          </a:prstGeom>
          <a:noFill/>
        </p:spPr>
        <p:txBody>
          <a:bodyPr wrap="square">
            <a:spAutoFit/>
          </a:bodyPr>
          <a:lstStyle/>
          <a:p>
            <a:pPr algn="ctr">
              <a:defRPr sz="2000" b="0" i="0" u="none">
                <a:solidFill>
                  <a:srgbClr val="000000"/>
                </a:solidFill>
              </a:defRPr>
            </a:pPr>
            <a:r>
              <a:t>Living Hope</a:t>
            </a:r>
            <a:br/>
            <a:r>
              <a:t>Lighthouse</a:t>
            </a:r>
            <a:br/>
            <a:r>
              <a:t>Yet Not I But Through Christ In Me</a:t>
            </a:r>
            <a:br/>
            <a:r>
              <a:t>1 Thessalonians 4:1-18</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have broken every chain</a:t>
            </a:r>
          </a:p>
          <a:p>
            <a:pPr algn="ctr">
              <a:defRPr sz="2700" b="0"/>
            </a:pPr>
            <a:r>
              <a:t>There's salvation in Your name</a:t>
            </a:r>
          </a:p>
          <a:p>
            <a:pPr algn="ctr">
              <a:defRPr sz="2700" b="0"/>
            </a:pPr>
            <a:r>
              <a:t>Jesus Christ, my living hope</a:t>
            </a:r>
          </a:p>
          <a:p>
            <a:pPr algn="ctr">
              <a:defRPr sz="27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Hallelujah, praise the One who set me free</a:t>
            </a:r>
          </a:p>
          <a:p>
            <a:pPr algn="ctr">
              <a:defRPr sz="2700" b="0"/>
            </a:pPr>
            <a:r>
              <a:t>Hallelujah, death has lost its grip on me</a:t>
            </a:r>
          </a:p>
          <a:p>
            <a:pPr algn="ctr">
              <a:defRPr sz="27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have broken every chain</a:t>
            </a:r>
          </a:p>
          <a:p>
            <a:pPr algn="ctr">
              <a:defRPr sz="2700" b="0"/>
            </a:pPr>
            <a:r>
              <a:t>There's salvation in Your name</a:t>
            </a:r>
          </a:p>
          <a:p>
            <a:pPr algn="ctr">
              <a:defRPr sz="2700" b="0"/>
            </a:pPr>
            <a:r>
              <a:t>Jesus Christ, my living hope</a:t>
            </a:r>
          </a:p>
          <a:p>
            <a:pPr algn="ctr">
              <a:defRPr sz="27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Then came the morning that sealed the promise</a:t>
            </a:r>
          </a:p>
          <a:p>
            <a:pPr algn="ctr">
              <a:defRPr sz="2700" b="0"/>
            </a:pPr>
            <a:r>
              <a:t>Your buried body began to breathe</a:t>
            </a:r>
          </a:p>
          <a:p>
            <a:pPr algn="ctr">
              <a:defRPr sz="2700" b="0"/>
            </a:pPr>
            <a:r>
              <a:t>Out of the silence, the Roaring Lion</a:t>
            </a:r>
          </a:p>
          <a:p>
            <a:pPr algn="ctr">
              <a:defRPr sz="2700" b="0"/>
            </a:pPr>
            <a:r>
              <a:t>Declared the grave has no claim on me (x2)</a:t>
            </a:r>
          </a:p>
          <a:p>
            <a:pPr algn="ctr">
              <a:defRPr sz="27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Jesus, Yours is the victory</a:t>
            </a:r>
          </a:p>
          <a:p>
            <a:pPr algn="ctr">
              <a:defRPr sz="27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Hallelujah, praise the One who set me free</a:t>
            </a:r>
          </a:p>
          <a:p>
            <a:pPr algn="ctr">
              <a:defRPr sz="2700" b="0"/>
            </a:pPr>
            <a:r>
              <a:t>Hallelujah, death has lost its grip on me</a:t>
            </a:r>
          </a:p>
          <a:p>
            <a:pPr algn="ctr">
              <a:defRPr sz="27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have broken every chain</a:t>
            </a:r>
          </a:p>
          <a:p>
            <a:pPr algn="ctr">
              <a:defRPr sz="2700" b="0"/>
            </a:pPr>
            <a:r>
              <a:t>There's salvation in Your name</a:t>
            </a:r>
          </a:p>
          <a:p>
            <a:pPr algn="ctr">
              <a:defRPr sz="2700" b="0"/>
            </a:pPr>
            <a:r>
              <a:t>Jesus Christ, my living hope</a:t>
            </a:r>
          </a:p>
          <a:p>
            <a:pPr algn="ctr">
              <a:defRPr sz="27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Hallelujah, praise the One who set me free</a:t>
            </a:r>
          </a:p>
          <a:p>
            <a:pPr algn="ctr">
              <a:defRPr sz="2700" b="0"/>
            </a:pPr>
            <a:r>
              <a:t>Hallelujah, death has lost its grip on me</a:t>
            </a:r>
          </a:p>
          <a:p>
            <a:pPr algn="ctr">
              <a:defRPr sz="27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have broken every chain</a:t>
            </a:r>
          </a:p>
          <a:p>
            <a:pPr algn="ctr">
              <a:defRPr sz="2700" b="0"/>
            </a:pPr>
            <a:r>
              <a:t>There's salvation in Your name</a:t>
            </a:r>
          </a:p>
          <a:p>
            <a:pPr algn="ctr">
              <a:defRPr sz="2700" b="0"/>
            </a:pPr>
            <a:r>
              <a:t>Jesus Christ, my living hope</a:t>
            </a:r>
          </a:p>
          <a:p>
            <a:pPr algn="ctr">
              <a:defRPr sz="27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Tag</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Jesus Christ, my living hope</a:t>
            </a:r>
          </a:p>
          <a:p>
            <a:pPr algn="ctr">
              <a:defRPr sz="2700" b="0"/>
            </a:pPr>
            <a:r>
              <a:t>Oh God, You are my living hope</a:t>
            </a:r>
          </a:p>
          <a:p>
            <a:pPr algn="ctr">
              <a:defRPr sz="27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BCCC english service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My Lighthouse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Chris Llewellyn, Gareth Gilkeson © 2013 Thankyou Music (Admin. by SHOUT! Music Publishing Australia) CCLI Licence No. 5485849 . CCLI Song number: 7002032</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In my wrestling and in my doubts</a:t>
            </a:r>
          </a:p>
          <a:p>
            <a:pPr algn="ctr">
              <a:defRPr sz="2700" b="0"/>
            </a:pPr>
            <a:r>
              <a:t>In my failures You won't walk out</a:t>
            </a:r>
          </a:p>
          <a:p>
            <a:pPr algn="ctr">
              <a:defRPr sz="27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 great love will lead me through</a:t>
            </a:r>
          </a:p>
          <a:p>
            <a:pPr algn="ctr">
              <a:defRPr sz="2700" b="0"/>
            </a:pPr>
            <a:r>
              <a:t>You are the peace in my troubled sea</a:t>
            </a:r>
          </a:p>
          <a:p>
            <a:pPr algn="ctr">
              <a:defRPr sz="2700" b="0"/>
            </a:pPr>
            <a:r>
              <a:t>You are the peace in my troubled sea</a:t>
            </a:r>
          </a:p>
          <a:p>
            <a:pPr algn="ctr">
              <a:defRPr sz="27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In the silence, You won't let go</a:t>
            </a:r>
          </a:p>
          <a:p>
            <a:pPr algn="ctr">
              <a:defRPr sz="2700" b="0"/>
            </a:pPr>
            <a:r>
              <a:t>In my questions, Your truth will hold</a:t>
            </a:r>
          </a:p>
          <a:p>
            <a:pPr algn="ctr">
              <a:defRPr sz="27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 great love will lead me through</a:t>
            </a:r>
          </a:p>
          <a:p>
            <a:pPr algn="ctr">
              <a:defRPr sz="2700" b="0"/>
            </a:pPr>
            <a:r>
              <a:t>You are the peace in my troubled sea</a:t>
            </a:r>
          </a:p>
          <a:p>
            <a:pPr algn="ctr">
              <a:defRPr sz="2700" b="0"/>
            </a:pPr>
            <a:r>
              <a:t>You are the peace in my troubled sea</a:t>
            </a:r>
          </a:p>
          <a:p>
            <a:pPr algn="ctr">
              <a:defRPr sz="27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My lighthouse</a:t>
            </a:r>
          </a:p>
          <a:p>
            <a:pPr algn="ctr">
              <a:defRPr sz="2700" b="0"/>
            </a:pPr>
            <a:r>
              <a:t>My lighthouse</a:t>
            </a:r>
          </a:p>
          <a:p>
            <a:pPr algn="ctr">
              <a:defRPr sz="2700" b="0"/>
            </a:pPr>
            <a:r>
              <a:t>Shining in the darkness</a:t>
            </a:r>
          </a:p>
          <a:p>
            <a:pPr algn="ctr">
              <a:defRPr sz="2700" b="0"/>
            </a:pPr>
            <a:r>
              <a:t>I will follow You</a:t>
            </a:r>
          </a:p>
          <a:p>
            <a:pPr algn="ctr">
              <a:defRPr sz="27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My lighthouse</a:t>
            </a:r>
          </a:p>
          <a:p>
            <a:pPr algn="ctr">
              <a:defRPr sz="2700" b="0"/>
            </a:pPr>
            <a:r>
              <a:t>My lighthouse</a:t>
            </a:r>
          </a:p>
          <a:p>
            <a:pPr algn="ctr">
              <a:defRPr sz="2700" b="0"/>
            </a:pPr>
            <a:r>
              <a:t>I will trust the promise</a:t>
            </a:r>
          </a:p>
          <a:p>
            <a:pPr algn="ctr">
              <a:defRPr sz="2700" b="0"/>
            </a:pPr>
            <a:r>
              <a:t>You will carry me safe to shore</a:t>
            </a:r>
          </a:p>
          <a:p>
            <a:pPr algn="ctr">
              <a:defRPr sz="27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Safe to shore</a:t>
            </a:r>
          </a:p>
          <a:p>
            <a:pPr algn="ctr">
              <a:defRPr sz="2700" b="0"/>
            </a:pPr>
            <a:r>
              <a:t>Safe to shore</a:t>
            </a:r>
          </a:p>
          <a:p>
            <a:pPr algn="ctr">
              <a:defRPr sz="2700" b="0"/>
            </a:pPr>
            <a:r>
              <a:t>Safe to shore</a:t>
            </a:r>
          </a:p>
          <a:p>
            <a:pPr algn="ctr">
              <a:defRPr sz="27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won't fear what tomorrow brings</a:t>
            </a:r>
          </a:p>
          <a:p>
            <a:pPr algn="ctr">
              <a:defRPr sz="2700" b="0"/>
            </a:pPr>
            <a:r>
              <a:t>With each morning I'll rise and sing</a:t>
            </a:r>
          </a:p>
          <a:p>
            <a:pPr algn="ctr">
              <a:defRPr sz="27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My God's love will lead me through</a:t>
            </a:r>
          </a:p>
          <a:p>
            <a:pPr algn="ctr">
              <a:defRPr sz="2700" b="0"/>
            </a:pPr>
            <a:r>
              <a:t>You are the peace in my troubled sea</a:t>
            </a:r>
          </a:p>
          <a:p>
            <a:pPr algn="ctr">
              <a:defRPr sz="2700" b="0"/>
            </a:pPr>
            <a:r>
              <a:t>You are the peace in my troubled sea</a:t>
            </a:r>
          </a:p>
          <a:p>
            <a:pPr algn="ctr">
              <a:defRPr sz="27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Please keep all phones on silent</a:t>
            </a:r>
          </a:p>
        </p:txBody>
      </p:sp>
      <p:pic>
        <p:nvPicPr>
          <p:cNvPr id="3" name="Picture 2" descr="no_phone_image.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My lighthouse</a:t>
            </a:r>
          </a:p>
          <a:p>
            <a:pPr algn="ctr">
              <a:defRPr sz="2700" b="0"/>
            </a:pPr>
            <a:r>
              <a:t>My lighthouse</a:t>
            </a:r>
          </a:p>
          <a:p>
            <a:pPr algn="ctr">
              <a:defRPr sz="2700" b="0"/>
            </a:pPr>
            <a:r>
              <a:t>Shining in the darkness</a:t>
            </a:r>
          </a:p>
          <a:p>
            <a:pPr algn="ctr">
              <a:defRPr sz="2700" b="0"/>
            </a:pPr>
            <a:r>
              <a:t>I will follow You</a:t>
            </a:r>
          </a:p>
          <a:p>
            <a:pPr algn="ctr">
              <a:defRPr sz="27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My lighthouse</a:t>
            </a:r>
          </a:p>
          <a:p>
            <a:pPr algn="ctr">
              <a:defRPr sz="2700" b="0"/>
            </a:pPr>
            <a:r>
              <a:t>My lighthouse</a:t>
            </a:r>
          </a:p>
          <a:p>
            <a:pPr algn="ctr">
              <a:defRPr sz="2700" b="0"/>
            </a:pPr>
            <a:r>
              <a:t>I will trust the promise</a:t>
            </a:r>
          </a:p>
          <a:p>
            <a:pPr algn="ctr">
              <a:defRPr sz="2700" b="0"/>
            </a:pPr>
            <a:r>
              <a:t>You will carry me safe to shore</a:t>
            </a:r>
          </a:p>
          <a:p>
            <a:pPr algn="ctr">
              <a:defRPr sz="27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Safe to shore</a:t>
            </a:r>
          </a:p>
          <a:p>
            <a:pPr algn="ctr">
              <a:defRPr sz="2700" b="0"/>
            </a:pPr>
            <a:r>
              <a:t>Safe to shore</a:t>
            </a:r>
          </a:p>
          <a:p>
            <a:pPr algn="ctr">
              <a:defRPr sz="2700" b="0"/>
            </a:pPr>
            <a:r>
              <a:t>Safe to shore</a:t>
            </a:r>
          </a:p>
          <a:p>
            <a:pPr algn="ctr">
              <a:defRPr sz="27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Fire before us, You're the brightest</a:t>
            </a:r>
          </a:p>
          <a:p>
            <a:pPr algn="ctr">
              <a:defRPr sz="2700" b="0"/>
            </a:pPr>
            <a:r>
              <a:t>You will lead us through the storms (x4)</a:t>
            </a:r>
          </a:p>
          <a:p>
            <a:pPr algn="ctr">
              <a:defRPr sz="27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My lighthouse</a:t>
            </a:r>
          </a:p>
          <a:p>
            <a:pPr algn="ctr">
              <a:defRPr sz="2700" b="0"/>
            </a:pPr>
            <a:r>
              <a:t>My lighthouse</a:t>
            </a:r>
          </a:p>
          <a:p>
            <a:pPr algn="ctr">
              <a:defRPr sz="2700" b="0"/>
            </a:pPr>
            <a:r>
              <a:t>Shining in the darkness</a:t>
            </a:r>
          </a:p>
          <a:p>
            <a:pPr algn="ctr">
              <a:defRPr sz="2700" b="0"/>
            </a:pPr>
            <a:r>
              <a:t>I will follow You</a:t>
            </a:r>
          </a:p>
          <a:p>
            <a:pPr algn="ctr">
              <a:defRPr sz="27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My lighthouse</a:t>
            </a:r>
          </a:p>
          <a:p>
            <a:pPr algn="ctr">
              <a:defRPr sz="2700" b="0"/>
            </a:pPr>
            <a:r>
              <a:t>My lighthouse</a:t>
            </a:r>
          </a:p>
          <a:p>
            <a:pPr algn="ctr">
              <a:defRPr sz="2700" b="0"/>
            </a:pPr>
            <a:r>
              <a:t>I will trust the promise</a:t>
            </a:r>
          </a:p>
          <a:p>
            <a:pPr algn="ctr">
              <a:defRPr sz="2700" b="0"/>
            </a:pPr>
            <a:r>
              <a:t>You will carry me safe to shore</a:t>
            </a:r>
          </a:p>
          <a:p>
            <a:pPr algn="ctr">
              <a:defRPr sz="27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Safe to shore</a:t>
            </a:r>
          </a:p>
          <a:p>
            <a:pPr algn="ctr">
              <a:defRPr sz="2700" b="0"/>
            </a:pPr>
            <a:r>
              <a:t>Safe to shore</a:t>
            </a:r>
          </a:p>
          <a:p>
            <a:pPr algn="ctr">
              <a:defRPr sz="2700" b="0"/>
            </a:pPr>
            <a:r>
              <a:t>Safe to shore</a:t>
            </a:r>
          </a:p>
          <a:p>
            <a:pPr algn="ctr">
              <a:defRPr sz="27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Yet Not I But Through Christ In Me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Jonny Robinson, Michael Farren, Rich Thompson ©2018 CityAlight Music (Admin. by Integrity Music) Farren Love And War Publishing (Admin. by Integrity Music) Integrity's Alleluia! Music (Admin. by Integrity Music) CCLI Licence No. 5485849. CCLI Song number: 7121852</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gift of grace is Jesus, my Redeemer</a:t>
            </a:r>
          </a:p>
          <a:p>
            <a:pPr algn="ctr">
              <a:defRPr sz="2700" b="0"/>
            </a:pPr>
            <a:r>
              <a:t>There is no more for heaven now to give</a:t>
            </a:r>
          </a:p>
          <a:p>
            <a:pPr algn="ctr">
              <a:defRPr sz="2700" b="0"/>
            </a:pPr>
            <a:r>
              <a:t>He is my joy, my righteousness and freedom</a:t>
            </a:r>
          </a:p>
          <a:p>
            <a:pPr algn="ctr">
              <a:defRPr sz="2700" b="0"/>
            </a:pPr>
            <a:r>
              <a:t>My steadfast love, my deep and boundless peace</a:t>
            </a:r>
          </a:p>
          <a:p>
            <a:pPr algn="ctr">
              <a:defRPr sz="27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To this I hold, my hope is only Jesus</a:t>
            </a:r>
          </a:p>
          <a:p>
            <a:pPr algn="ctr">
              <a:defRPr sz="2700" b="0"/>
            </a:pPr>
            <a:r>
              <a:t>For my life is wholly bound to His</a:t>
            </a:r>
          </a:p>
          <a:p>
            <a:pPr algn="ctr">
              <a:defRPr sz="2700" b="0"/>
            </a:pPr>
            <a:r>
              <a:t>Oh how strange and divine, I can sing "All is mine"</a:t>
            </a:r>
          </a:p>
          <a:p>
            <a:pPr algn="ctr">
              <a:defRPr sz="2700" b="0"/>
            </a:pPr>
            <a:r>
              <a:t>Yet not I, but through Christ in me</a:t>
            </a:r>
          </a:p>
          <a:p>
            <a:pPr algn="ctr">
              <a:defRPr sz="27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Living Hope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Brian Johnson, Phil Wickham © 2017 Phil Wickham Music (Admin. by Crossroad Distributors Pty. Ltd.) Simply Global Songs (Admin. by Crossroad Distributors Pty. Ltd.) Sing My Songs (Admin. by Crossroad Distributors Pty. Ltd.) Bethel Music Publishing (Admin. by SHOUT! Music Publishing Australia) CCLI Licence No. 5485849. CCLI Song number: 7106807</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 night is dark but I am not forsaken</a:t>
            </a:r>
          </a:p>
          <a:p>
            <a:pPr algn="ctr">
              <a:defRPr sz="2700" b="0"/>
            </a:pPr>
            <a:r>
              <a:t>For by my side, the Savior He will stay</a:t>
            </a:r>
          </a:p>
          <a:p>
            <a:pPr algn="ctr">
              <a:defRPr sz="2700" b="0"/>
            </a:pPr>
            <a:r>
              <a:t>I labour on in weakness and rejoicing</a:t>
            </a:r>
          </a:p>
          <a:p>
            <a:pPr algn="ctr">
              <a:defRPr sz="2700" b="0"/>
            </a:pPr>
            <a:r>
              <a:t>For in my need, His power is displayed</a:t>
            </a:r>
          </a:p>
          <a:p>
            <a:pPr algn="ctr">
              <a:defRPr sz="27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To this I hold, my Shepherd will defend me</a:t>
            </a:r>
          </a:p>
          <a:p>
            <a:pPr algn="ctr">
              <a:defRPr sz="2700" b="0"/>
            </a:pPr>
            <a:r>
              <a:t>Through the deepest valley He will lead</a:t>
            </a:r>
          </a:p>
          <a:p>
            <a:pPr algn="ctr">
              <a:defRPr sz="2700" b="0"/>
            </a:pPr>
            <a:r>
              <a:t>Oh the night has been won and I shall overcome</a:t>
            </a:r>
          </a:p>
          <a:p>
            <a:pPr algn="ctr">
              <a:defRPr sz="2700" b="0"/>
            </a:pPr>
            <a:r>
              <a:t>Yet not I, but through Christ in me</a:t>
            </a:r>
          </a:p>
          <a:p>
            <a:pPr algn="ctr">
              <a:defRPr sz="27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 fate I dread, I know I am forgiven</a:t>
            </a:r>
          </a:p>
          <a:p>
            <a:pPr algn="ctr">
              <a:defRPr sz="2700" b="0"/>
            </a:pPr>
            <a:r>
              <a:t>The future sure, the price it has been paid</a:t>
            </a:r>
          </a:p>
          <a:p>
            <a:pPr algn="ctr">
              <a:defRPr sz="2700" b="0"/>
            </a:pPr>
            <a:r>
              <a:t>For Jesus bled and suffered for my pardon</a:t>
            </a:r>
          </a:p>
          <a:p>
            <a:pPr algn="ctr">
              <a:defRPr sz="2700" b="0"/>
            </a:pPr>
            <a:r>
              <a:t>And He was raised to overthrow the grave</a:t>
            </a:r>
          </a:p>
          <a:p>
            <a:pPr algn="ctr">
              <a:defRPr sz="27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To this I hold, my sin has been defeated</a:t>
            </a:r>
          </a:p>
          <a:p>
            <a:pPr algn="ctr">
              <a:defRPr sz="2700" b="0"/>
            </a:pPr>
            <a:r>
              <a:t>Jesus now and ever is my plea</a:t>
            </a:r>
          </a:p>
          <a:p>
            <a:pPr algn="ctr">
              <a:defRPr sz="2700" b="0"/>
            </a:pPr>
            <a:r>
              <a:t>All the chains are released, I can sing "I am free"</a:t>
            </a:r>
          </a:p>
          <a:p>
            <a:pPr algn="ctr">
              <a:defRPr sz="2700" b="0"/>
            </a:pPr>
            <a:r>
              <a:t>Yet not I, but through Christ in me</a:t>
            </a:r>
          </a:p>
          <a:p>
            <a:pPr algn="ctr">
              <a:defRPr sz="27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With every breath, I long to follow Jesus</a:t>
            </a:r>
          </a:p>
          <a:p>
            <a:pPr algn="ctr">
              <a:defRPr sz="2700" b="0"/>
            </a:pPr>
            <a:r>
              <a:t>For He has said that He will bring me home</a:t>
            </a:r>
          </a:p>
          <a:p>
            <a:pPr algn="ctr">
              <a:defRPr sz="2700" b="0"/>
            </a:pPr>
            <a:r>
              <a:t>And day by day, I know He will renew me</a:t>
            </a:r>
          </a:p>
          <a:p>
            <a:pPr algn="ctr">
              <a:defRPr sz="2700" b="0"/>
            </a:pPr>
            <a:r>
              <a:t>Until I stand with joy before the throne</a:t>
            </a:r>
          </a:p>
          <a:p>
            <a:pPr algn="ctr">
              <a:defRPr sz="27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To this I hold, my hope is only Jesus</a:t>
            </a:r>
          </a:p>
          <a:p>
            <a:pPr algn="ctr">
              <a:defRPr sz="2700" b="0"/>
            </a:pPr>
            <a:r>
              <a:t>All the glory evermore to Him</a:t>
            </a:r>
          </a:p>
          <a:p>
            <a:pPr algn="ctr">
              <a:defRPr sz="2700" b="0"/>
            </a:pPr>
            <a:r>
              <a:t>When the race is complete, still my lips shall repeat</a:t>
            </a:r>
          </a:p>
          <a:p>
            <a:pPr algn="ctr">
              <a:defRPr sz="2700" b="0"/>
            </a:pPr>
            <a:r>
              <a:t>"Yet not I, but through Christ in me"</a:t>
            </a:r>
          </a:p>
          <a:p>
            <a:pPr algn="ctr">
              <a:defRPr sz="27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Tag</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When the race is complete, still my lips shall repeat</a:t>
            </a:r>
          </a:p>
          <a:p>
            <a:pPr algn="ctr">
              <a:defRPr sz="2700" b="0"/>
            </a:pPr>
            <a:r>
              <a:t>"Yet not I, but through Christ in me"</a:t>
            </a:r>
          </a:p>
          <a:p>
            <a:pPr algn="ctr">
              <a:defRPr sz="2700" b="0"/>
            </a:pPr>
            <a:r>
              <a:t>"Yet not I, but through Christ in me"</a:t>
            </a:r>
          </a:p>
          <a:p>
            <a:pPr algn="ctr">
              <a:defRPr sz="2700" b="0"/>
            </a:pPr>
            <a:r>
              <a:t>"Yet not I, but through Christ in me"</a:t>
            </a:r>
          </a:p>
          <a:p>
            <a:pPr algn="ctr">
              <a:defRPr sz="27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Bible reading</a:t>
            </a:r>
          </a:p>
        </p:txBody>
      </p:sp>
      <p:pic>
        <p:nvPicPr>
          <p:cNvPr id="3" name="Picture 2" descr="an-open-bible-royalty-free-image-1681152546.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1 Thessalonians 4:1-18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As for other matters, brothers and sisters, we instructed you how to live in order to please God, as in fact you are living. Now we ask you and urge you in the Lord Jesus to do this more and more. ² For you know what instructions we gave you by the authority of the Lord Jesus. </a:t>
            </a:r>
          </a:p>
          <a:p>
            <a:pPr algn="ctr">
              <a:defRPr sz="2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1 Thessalonians 4:1-18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³ It is God’s will that you should be sanctified: that you should avoid sexual immorality; ⁴ that each of you should learn to control your own body in a way that is holy and honorable, </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How great the chasm that lay between us</a:t>
            </a:r>
          </a:p>
          <a:p>
            <a:pPr algn="ctr">
              <a:defRPr sz="2700" b="0"/>
            </a:pPr>
            <a:r>
              <a:t>How high the mountain I could not climb</a:t>
            </a:r>
          </a:p>
          <a:p>
            <a:pPr algn="ctr">
              <a:defRPr sz="2700" b="0"/>
            </a:pPr>
            <a:r>
              <a:t>In desperation, I turned to heaven</a:t>
            </a:r>
          </a:p>
          <a:p>
            <a:pPr algn="ctr">
              <a:defRPr sz="2700" b="0"/>
            </a:pPr>
            <a:r>
              <a:t>And spoke Your name into the night</a:t>
            </a:r>
          </a:p>
          <a:p>
            <a:pPr algn="ctr">
              <a:defRPr sz="27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1 Thessalonians 4:1-18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⁵ not in passionate lust like the pagans, who do not know God; ⁶ and that in this matter no one should wrong or take advantage of a brother or sister. The Lord will punish all those who commit such sins, as we told you and warned you before. </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1 Thessalonians 4:1-18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⁷ For God did not call us to be impure, but to live a holy life. ⁸ Therefore, anyone who rejects this instruction does not reject a human being but God, the very God who gives you his Holy Spirit. </a:t>
            </a:r>
          </a:p>
          <a:p>
            <a:pPr algn="ctr">
              <a:defRPr sz="2300" b="0"/>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1 Thessalonians 4:1-18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⁹ Now about your love for one another we do not need to write to you, for you yourselves have been taught by God to love each other. ¹⁰ And in fact, you do love all of God’s family throughout Macedonia. Yet we urge you, brothers and sisters, to do so more and more,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1 Thessalonians 4:1-18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¹¹ and to make it your ambition to lead a quiet life: You should mind your own business and work with your hands, just as we told you, ¹² so that your daily life may win the respect of outsiders and so that you will not be dependent on anybody. </a:t>
            </a:r>
          </a:p>
          <a:p>
            <a:pPr algn="ctr">
              <a:defRPr sz="2300" b="0"/>
            </a:pP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1 Thessalonians 4:1-18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¹³ Brothers and sisters, we do not want you to be uninformed about those who sleep in death, so that you do not grieve like the rest of mankind, who have no hope. ¹⁴ For we believe that Jesus died and rose again, and so we believe that God will bring with Jesus those who have fallen asleep in him. </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1 Thessalonians 4:1-18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¹⁵ According to the Lord’s word, we tell you that we who are still alive, who are left until the coming of the Lord, will certainly not precede those who have fallen asleep. ¹⁶ For the Lord himself will come down from heaven, with a loud command, with the voice of the archangel and with the trumpet call of God, and the dead in Christ will rise first. </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1 Thessalonians 4:1-18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¹⁷ After that, we who are still alive and are left will be caught up together with them in the clouds to meet the Lord in the air. And so we will be with the Lord forever. ¹⁸ Therefore encourage one another with these words.</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Announcements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85800" y="1657350"/>
            <a:ext cx="2743200" cy="914400"/>
          </a:xfrm>
          <a:prstGeom prst="rect">
            <a:avLst/>
          </a:prstGeom>
          <a:noFill/>
        </p:spPr>
        <p:txBody>
          <a:bodyPr wrap="square" lIns="0">
            <a:spAutoFit/>
          </a:bodyPr>
          <a:lstStyle/>
          <a:p/>
          <a:p>
            <a:pPr>
              <a:defRPr sz="4000"/>
            </a:pPr>
            <a:r>
              <a:t>Offering</a:t>
            </a:r>
          </a:p>
        </p:txBody>
      </p:sp>
      <p:sp>
        <p:nvSpPr>
          <p:cNvPr id="3" name="Rounded Rectangle 2"/>
          <p:cNvSpPr/>
          <p:nvPr/>
        </p:nvSpPr>
        <p:spPr>
          <a:xfrm>
            <a:off x="3028950" y="17145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3878035" y="171450"/>
            <a:ext cx="4754880" cy="857250"/>
          </a:xfrm>
          <a:prstGeom prst="rect">
            <a:avLst/>
          </a:prstGeom>
          <a:noFill/>
        </p:spPr>
        <p:txBody>
          <a:bodyPr wrap="square">
            <a:spAutoFit/>
          </a:bodyPr>
          <a:lstStyle/>
          <a:p/>
          <a:p>
            <a:pPr>
              <a:defRPr sz="16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3114675" y="257175"/>
            <a:ext cx="685800" cy="685800"/>
          </a:xfrm>
          <a:prstGeom prst="rect">
            <a:avLst/>
          </a:prstGeom>
        </p:spPr>
      </p:pic>
      <p:sp>
        <p:nvSpPr>
          <p:cNvPr id="6" name="Rounded Rectangle 5"/>
          <p:cNvSpPr/>
          <p:nvPr/>
        </p:nvSpPr>
        <p:spPr>
          <a:xfrm>
            <a:off x="3028950" y="1157287"/>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3878035" y="1157287"/>
            <a:ext cx="4754880" cy="857250"/>
          </a:xfrm>
          <a:prstGeom prst="rect">
            <a:avLst/>
          </a:prstGeom>
          <a:noFill/>
        </p:spPr>
        <p:txBody>
          <a:bodyPr wrap="square">
            <a:spAutoFit/>
          </a:bodyPr>
          <a:lstStyle/>
          <a:p/>
          <a:p>
            <a:pPr>
              <a:defRPr sz="16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3114675" y="1243012"/>
            <a:ext cx="685800" cy="685800"/>
          </a:xfrm>
          <a:prstGeom prst="rect">
            <a:avLst/>
          </a:prstGeom>
        </p:spPr>
      </p:pic>
      <p:sp>
        <p:nvSpPr>
          <p:cNvPr id="9" name="Rounded Rectangle 8"/>
          <p:cNvSpPr/>
          <p:nvPr/>
        </p:nvSpPr>
        <p:spPr>
          <a:xfrm>
            <a:off x="3028950" y="2143125"/>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878035" y="2143125"/>
            <a:ext cx="4754880" cy="857250"/>
          </a:xfrm>
          <a:prstGeom prst="rect">
            <a:avLst/>
          </a:prstGeom>
          <a:noFill/>
        </p:spPr>
        <p:txBody>
          <a:bodyPr wrap="square">
            <a:spAutoFit/>
          </a:bodyPr>
          <a:lstStyle/>
          <a:p/>
          <a:p>
            <a:pPr>
              <a:defRPr sz="1600">
                <a:latin typeface="Gill Sans MT"/>
              </a:defRPr>
            </a:pPr>
            <a:r>
              <a:t>BSB: 112 - 879</a:t>
            </a:r>
          </a:p>
        </p:txBody>
      </p:sp>
      <p:pic>
        <p:nvPicPr>
          <p:cNvPr id="11" name="Picture 10" descr="bsb.png"/>
          <p:cNvPicPr>
            <a:picLocks noChangeAspect="1"/>
          </p:cNvPicPr>
          <p:nvPr/>
        </p:nvPicPr>
        <p:blipFill>
          <a:blip r:embed="rId4"/>
          <a:stretch>
            <a:fillRect/>
          </a:stretch>
        </p:blipFill>
        <p:spPr>
          <a:xfrm>
            <a:off x="3114675" y="2228850"/>
            <a:ext cx="685800" cy="685800"/>
          </a:xfrm>
          <a:prstGeom prst="rect">
            <a:avLst/>
          </a:prstGeom>
        </p:spPr>
      </p:pic>
      <p:sp>
        <p:nvSpPr>
          <p:cNvPr id="12" name="Rounded Rectangle 11"/>
          <p:cNvSpPr/>
          <p:nvPr/>
        </p:nvSpPr>
        <p:spPr>
          <a:xfrm>
            <a:off x="3028950" y="3128962"/>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3878035" y="3128962"/>
            <a:ext cx="4754880" cy="857250"/>
          </a:xfrm>
          <a:prstGeom prst="rect">
            <a:avLst/>
          </a:prstGeom>
          <a:noFill/>
        </p:spPr>
        <p:txBody>
          <a:bodyPr wrap="square">
            <a:spAutoFit/>
          </a:bodyPr>
          <a:lstStyle/>
          <a:p/>
          <a:p>
            <a:pPr>
              <a:defRPr sz="16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3114675" y="3214687"/>
            <a:ext cx="685800" cy="685800"/>
          </a:xfrm>
          <a:prstGeom prst="rect">
            <a:avLst/>
          </a:prstGeom>
        </p:spPr>
      </p:pic>
      <p:sp>
        <p:nvSpPr>
          <p:cNvPr id="15" name="Rounded Rectangle 14"/>
          <p:cNvSpPr/>
          <p:nvPr/>
        </p:nvSpPr>
        <p:spPr>
          <a:xfrm>
            <a:off x="3028950" y="411480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3878035" y="4114800"/>
            <a:ext cx="4754880" cy="857250"/>
          </a:xfrm>
          <a:prstGeom prst="rect">
            <a:avLst/>
          </a:prstGeom>
          <a:noFill/>
        </p:spPr>
        <p:txBody>
          <a:bodyPr wrap="square">
            <a:spAutoFit/>
          </a:bodyPr>
          <a:lstStyle/>
          <a:p/>
          <a:p>
            <a:pPr>
              <a:defRPr sz="16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3114675" y="4200525"/>
            <a:ext cx="685800" cy="685800"/>
          </a:xfrm>
          <a:prstGeom prst="rect">
            <a:avLst/>
          </a:prstGeom>
        </p:spPr>
      </p:pic>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Prayer points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Then through the darkness, Your loving kindness</a:t>
            </a:r>
          </a:p>
          <a:p>
            <a:pPr algn="ctr">
              <a:defRPr sz="2700" b="0"/>
            </a:pPr>
            <a:r>
              <a:t>Tore through the shadows of my soul</a:t>
            </a:r>
          </a:p>
          <a:p>
            <a:pPr algn="ctr">
              <a:defRPr sz="2700" b="0"/>
            </a:pPr>
            <a:r>
              <a:t>The work is ﬁnished, the end is written</a:t>
            </a:r>
          </a:p>
          <a:p>
            <a:pPr algn="ctr">
              <a:defRPr sz="2700" b="0"/>
            </a:pPr>
            <a:r>
              <a:t>Jesus Christ, my living hope</a:t>
            </a:r>
          </a:p>
          <a:p>
            <a:pPr algn="ctr">
              <a:defRPr sz="27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Mingle time!</a:t>
            </a:r>
          </a:p>
        </p:txBody>
      </p:sp>
      <p:pic>
        <p:nvPicPr>
          <p:cNvPr id="3" name="Picture 2" descr="square_DSC_0531.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Who could imagine so great a mercy?</a:t>
            </a:r>
          </a:p>
          <a:p>
            <a:pPr algn="ctr">
              <a:defRPr sz="2700" b="0"/>
            </a:pPr>
            <a:r>
              <a:t>What heart could fathom such boundless grace?</a:t>
            </a:r>
          </a:p>
          <a:p>
            <a:pPr algn="ctr">
              <a:defRPr sz="2700" b="0"/>
            </a:pPr>
            <a:r>
              <a:t>The God of ages stepped down from glory</a:t>
            </a:r>
          </a:p>
          <a:p>
            <a:pPr algn="ctr">
              <a:defRPr sz="2700" b="0"/>
            </a:pPr>
            <a:r>
              <a:t>To wear my sin and bear my shame</a:t>
            </a:r>
          </a:p>
          <a:p>
            <a:pPr algn="ctr">
              <a:defRPr sz="27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 cross has spoken, I am forgiven</a:t>
            </a:r>
          </a:p>
          <a:p>
            <a:pPr algn="ctr">
              <a:defRPr sz="2700" b="0"/>
            </a:pPr>
            <a:r>
              <a:t>The King of Kings calls me His own</a:t>
            </a:r>
          </a:p>
          <a:p>
            <a:pPr algn="ctr">
              <a:defRPr sz="2700" b="0"/>
            </a:pPr>
            <a:r>
              <a:t>Beautiful Savior, I'm Yours forever</a:t>
            </a:r>
          </a:p>
          <a:p>
            <a:pPr algn="ctr">
              <a:defRPr sz="2700" b="0"/>
            </a:pPr>
            <a:r>
              <a:t>Jesus Christ, my living hope</a:t>
            </a:r>
          </a:p>
          <a:p>
            <a:pPr algn="ctr">
              <a:defRPr sz="27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Hallelujah, praise the One who set me free</a:t>
            </a:r>
          </a:p>
          <a:p>
            <a:pPr algn="ctr">
              <a:defRPr sz="2700" b="0"/>
            </a:pPr>
            <a:r>
              <a:t>Hallelujah, death has lost its grip on me</a:t>
            </a:r>
          </a:p>
          <a:p>
            <a:pPr algn="ctr">
              <a:defRPr sz="2700" b="0"/>
            </a:pPr>
          </a:p>
        </p:txBody>
      </p:sp>
    </p:spTree>
  </p:cSld>
  <p:clrMapOvr>
    <a:masterClrMapping/>
  </p:clrMapOvr>
</p:sld>
</file>

<file path=ppt/theme/theme1.xml><?xml version="1.0" encoding="utf-8"?>
<a:theme xmlns:a="http://schemas.openxmlformats.org/drawingml/2006/main" name="Gallery">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{B691F8E2-2E89-4648-9BD9-FA578BC178E3}tf10001119</Template>
  <TotalTime>2110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0</vt:i4>
      </vt:variant>
    </vt:vector>
  </HeadingPairs>
  <TitlesOfParts>
    <vt:vector size="2" baseType="lpstr">
      <vt:lpstr>Arial</vt:lpstr>
      <vt:lpstr>Gallery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English service</dc:title>
  <dc:creator>Annabel Lam</dc:creator>
  <cp:lastModifiedBy>Johnny Wu</cp:lastModifiedBy>
  <cp:revision>46</cp:revision>
  <dcterms:modified xsi:type="dcterms:W3CDTF">2024-07-29T04:57:56Z</dcterms:modified>
</cp:coreProperties>
</file>